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2" autoAdjust="0"/>
    <p:restoredTop sz="94660"/>
  </p:normalViewPr>
  <p:slideViewPr>
    <p:cSldViewPr snapToGrid="0">
      <p:cViewPr>
        <p:scale>
          <a:sx n="150" d="100"/>
          <a:sy n="150" d="100"/>
        </p:scale>
        <p:origin x="5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EA553-912E-47C2-A1DC-36ADE98A5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531389-98FA-5366-1441-3AF14E638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ja-JP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31246-EC24-9DB0-DE3C-A2560DC5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B08C7-3F0D-4509-67F4-3187B5B9F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9C071-21DA-ECD3-C0DD-5179D341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42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0B7CC-2232-F0CC-1330-05CA3ECC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786A26-5126-43BE-9705-71E1EC2DE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F60C3-5D05-3CFF-2ED8-2F151DEA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7F6C4-AF55-8203-B858-65A83F5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03DEF-0E65-1537-7BF6-27808F95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78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EE42BD-AB30-1BD4-89FA-17A8BDCC5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5589E0-6396-8F79-E368-BBEC5F411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CE4B1-F76B-373F-1DAD-AB8CAD24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F2BB-96F5-BEC5-CBBD-C4E05CD1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F4C32-3C4C-848A-2969-F1FBBAB2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23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91216-F45F-99BC-87FE-E1628EB5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A1416-544D-9B3F-B4DE-0DBF9972C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47D5C-7C43-2BDA-7C48-999D0BB0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610E7-5E47-506A-8ED1-8887DB90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1DF0D-98AC-B63C-C195-F712C433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7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49B9B-5703-58D1-5CAC-4BB563D7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E294D-C45F-A655-D375-76FB6F9B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77DC6-011F-A029-ED9D-21A2E8E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63C47-A872-F6FB-2482-365E8206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89556-1A8A-BC67-226F-59C90714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15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2F9E6-4D10-EA15-DD33-D85DF3A8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710DF-DE28-71B0-89B8-EB09EDA4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98C83-5D2B-DE69-73EC-2EDDB9038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15E1AA-ABBE-595C-4D4C-17349DCF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A5B90-4A6A-321F-1768-948ED718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03CEF3-48F3-5CC9-A565-F06F9A7C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43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5B3DE-815D-ED15-99C6-E790A68B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14AB6-A287-201F-3291-2DD7FD22C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761028-4E7B-E721-ACA0-435F6AD0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85526F-7CC7-F2D5-E7ED-852165FCA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542A78-427C-CF27-07EA-E79F85017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A13556-CC45-2A08-3E6B-1D42BD8D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31F95A-7232-DDAC-323A-3DC33253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44FCD-7C5C-26D4-DA2D-FB53D3B0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86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B4919-04B1-9046-868D-FF2B1224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714491-4D29-76D4-D5C1-7B764AF2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13DE58-4900-D9D5-BFDC-9BBC807F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5C8BF-B7DC-0D3C-D902-CBA15781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85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F20B5A-7A1F-4227-E931-B2343B2A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AB714-AC71-A4F9-3324-63F60583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574F40-4648-5C64-885F-3B6E0834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09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204A-286A-F72D-D095-A22C12FE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97D76-5801-BE33-508E-3DC52E992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EA3830-0FA0-3DAF-F924-8B198D082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D82C2-508C-1CAB-FD53-B8AEE934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18F5D2-17CA-E990-E9D6-33780468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3B6E7-5794-0070-6BFD-362F7381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9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811E7-7139-F835-6620-5E044C05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73F60C-53FF-B8D9-2E61-1B78B1715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B9D00B-1EBB-AE10-97D3-C95BB1A2B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FCAAE-2314-28EE-07BB-253411B3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7CCA1-3BC3-0F22-5DAB-EDB3AB83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BB3CCF-7F9E-4F9B-B26E-FBAA9C8C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69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E0E629-6505-F0EB-ABEE-FF6555D7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8E84F-93A2-56A9-65D7-391DE3F2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46D78-B246-B0A9-6449-0EC5DF583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5B1561-F24E-44A0-A427-BB9EC83E2D0B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1F0F4-1F3F-A49E-C508-791A0D4EF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705AB-6D46-8060-2215-627F26F7E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EAFA-6C4C-4A75-93AB-852D6036F6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13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992477B-F623-714E-45EC-9A342C581DB6}"/>
              </a:ext>
            </a:extLst>
          </p:cNvPr>
          <p:cNvGrpSpPr/>
          <p:nvPr/>
        </p:nvGrpSpPr>
        <p:grpSpPr>
          <a:xfrm>
            <a:off x="4329753" y="3003550"/>
            <a:ext cx="3532495" cy="850900"/>
            <a:chOff x="4301066" y="3084270"/>
            <a:chExt cx="3532495" cy="850900"/>
          </a:xfrm>
        </p:grpSpPr>
        <p:pic>
          <p:nvPicPr>
            <p:cNvPr id="5" name="그림 4" descr="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85E70FE-1EE5-2DB3-60F5-52733559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066" y="3084270"/>
              <a:ext cx="850900" cy="850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282C7E-A49B-BD42-54C7-3EF9E1CE42C5}"/>
                </a:ext>
              </a:extLst>
            </p:cNvPr>
            <p:cNvSpPr txBox="1"/>
            <p:nvPr/>
          </p:nvSpPr>
          <p:spPr>
            <a:xfrm>
              <a:off x="5427133" y="3217333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 err="1">
                  <a:latin typeface="Fira Code SemiBold" panose="020B0809050000020004" pitchFamily="49" charset="0"/>
                  <a:ea typeface="Fira Code SemiBold" panose="020B0809050000020004" pitchFamily="49" charset="0"/>
                  <a:cs typeface="Fira Code SemiBold" panose="020B0809050000020004" pitchFamily="49" charset="0"/>
                </a:rPr>
                <a:t>MaxiMeter</a:t>
              </a:r>
              <a:endParaRPr kumimoji="1" lang="ja-JP" altLang="en-US" sz="3200" dirty="0">
                <a:latin typeface="Fira Code SemiBold" panose="020B0809050000020004" pitchFamily="49" charset="0"/>
                <a:cs typeface="Fira Code SemiBold" panose="020B08090500000200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DE6ACC-1E5E-5038-8BB7-75E116106C1C}"/>
              </a:ext>
            </a:extLst>
          </p:cNvPr>
          <p:cNvSpPr txBox="1"/>
          <p:nvPr/>
        </p:nvSpPr>
        <p:spPr>
          <a:xfrm>
            <a:off x="5455820" y="3594430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By </a:t>
            </a:r>
            <a:r>
              <a:rPr kumimoji="1" lang="en-US" altLang="ja-JP" sz="10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Cybersonus</a:t>
            </a:r>
            <a:endParaRPr kumimoji="1" lang="ja-JP" altLang="en-US" sz="10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8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A407A-D4A8-12EA-1D47-C5121B47BC51}"/>
              </a:ext>
            </a:extLst>
          </p:cNvPr>
          <p:cNvSpPr/>
          <p:nvPr/>
        </p:nvSpPr>
        <p:spPr>
          <a:xfrm>
            <a:off x="3035300" y="1680633"/>
            <a:ext cx="5731933" cy="3682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CB6B4-D7DE-0CCF-9ACF-2F894DE19AEB}"/>
              </a:ext>
            </a:extLst>
          </p:cNvPr>
          <p:cNvSpPr txBox="1"/>
          <p:nvPr/>
        </p:nvSpPr>
        <p:spPr>
          <a:xfrm>
            <a:off x="4414520" y="4715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Viewport</a:t>
            </a:r>
            <a:endParaRPr kumimoji="1" lang="ja-JP" altLang="en-US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18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A407A-D4A8-12EA-1D47-C5121B47BC51}"/>
              </a:ext>
            </a:extLst>
          </p:cNvPr>
          <p:cNvSpPr/>
          <p:nvPr/>
        </p:nvSpPr>
        <p:spPr>
          <a:xfrm flipV="1">
            <a:off x="2045546" y="5363630"/>
            <a:ext cx="8100907" cy="5969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CB6B4-D7DE-0CCF-9ACF-2F894DE19AEB}"/>
              </a:ext>
            </a:extLst>
          </p:cNvPr>
          <p:cNvSpPr txBox="1"/>
          <p:nvPr/>
        </p:nvSpPr>
        <p:spPr>
          <a:xfrm>
            <a:off x="3373120" y="6106067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Waveform Visualizer</a:t>
            </a:r>
            <a:endParaRPr kumimoji="1" lang="ja-JP" altLang="en-US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0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eters by Direct">
            <a:extLst>
              <a:ext uri="{FF2B5EF4-FFF2-40B4-BE49-F238E27FC236}">
                <a16:creationId xmlns:a16="http://schemas.microsoft.com/office/drawing/2014/main" id="{A5BFE19C-3F49-73F4-FA8B-2B736E49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4"/>
            <a:ext cx="12192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D5FFEC-934E-0D1D-4CA7-71C0EC6C0B2A}"/>
              </a:ext>
            </a:extLst>
          </p:cNvPr>
          <p:cNvSpPr txBox="1"/>
          <p:nvPr/>
        </p:nvSpPr>
        <p:spPr>
          <a:xfrm>
            <a:off x="3535047" y="462203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The idea: </a:t>
            </a:r>
            <a:r>
              <a:rPr kumimoji="1" lang="en-US" altLang="ja-JP" sz="32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MiniMeters</a:t>
            </a:r>
            <a:endParaRPr kumimoji="1" lang="ja-JP" altLang="en-US" sz="32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4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eters by Direct">
            <a:extLst>
              <a:ext uri="{FF2B5EF4-FFF2-40B4-BE49-F238E27FC236}">
                <a16:creationId xmlns:a16="http://schemas.microsoft.com/office/drawing/2014/main" id="{A5BFE19C-3F49-73F4-FA8B-2B736E49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4"/>
            <a:ext cx="12192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D5FFEC-934E-0D1D-4CA7-71C0EC6C0B2A}"/>
              </a:ext>
            </a:extLst>
          </p:cNvPr>
          <p:cNvSpPr txBox="1"/>
          <p:nvPr/>
        </p:nvSpPr>
        <p:spPr>
          <a:xfrm>
            <a:off x="3535047" y="462203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The idea: </a:t>
            </a:r>
            <a:r>
              <a:rPr kumimoji="1" lang="en-US" altLang="ja-JP" sz="32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MiniMeters</a:t>
            </a:r>
            <a:endParaRPr kumimoji="1" lang="ja-JP" altLang="en-US" sz="32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6EC63-F9C9-34A2-C878-65C1E9737B27}"/>
              </a:ext>
            </a:extLst>
          </p:cNvPr>
          <p:cNvSpPr txBox="1"/>
          <p:nvPr/>
        </p:nvSpPr>
        <p:spPr>
          <a:xfrm>
            <a:off x="964642" y="2661420"/>
            <a:ext cx="10262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What if</a:t>
            </a:r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: We can place and customize meters on a grid,</a:t>
            </a:r>
          </a:p>
          <a:p>
            <a:pPr algn="ctr"/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While allowing custom GLSL</a:t>
            </a:r>
            <a:r>
              <a:rPr lang="ko-KR" altLang="en-US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</a:t>
            </a:r>
            <a:r>
              <a:rPr lang="en-US" altLang="ko-KR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+</a:t>
            </a:r>
            <a:r>
              <a:rPr lang="ko-KR" altLang="en-US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</a:t>
            </a:r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python-based audio meters?</a:t>
            </a:r>
            <a:endParaRPr kumimoji="1" lang="ja-JP" altLang="en-US" sz="24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6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eters by Direct">
            <a:extLst>
              <a:ext uri="{FF2B5EF4-FFF2-40B4-BE49-F238E27FC236}">
                <a16:creationId xmlns:a16="http://schemas.microsoft.com/office/drawing/2014/main" id="{A5BFE19C-3F49-73F4-FA8B-2B736E49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4"/>
            <a:ext cx="12192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D5FFEC-934E-0D1D-4CA7-71C0EC6C0B2A}"/>
              </a:ext>
            </a:extLst>
          </p:cNvPr>
          <p:cNvSpPr txBox="1"/>
          <p:nvPr/>
        </p:nvSpPr>
        <p:spPr>
          <a:xfrm>
            <a:off x="3535047" y="462203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The idea: </a:t>
            </a:r>
            <a:r>
              <a:rPr kumimoji="1" lang="en-US" altLang="ja-JP" sz="32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MiniMeters</a:t>
            </a:r>
            <a:endParaRPr kumimoji="1" lang="ja-JP" altLang="en-US" sz="32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6EC63-F9C9-34A2-C878-65C1E9737B27}"/>
              </a:ext>
            </a:extLst>
          </p:cNvPr>
          <p:cNvSpPr txBox="1"/>
          <p:nvPr/>
        </p:nvSpPr>
        <p:spPr>
          <a:xfrm>
            <a:off x="964642" y="2661420"/>
            <a:ext cx="10262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What if</a:t>
            </a:r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: We can place and customize meters on a grid,</a:t>
            </a:r>
          </a:p>
          <a:p>
            <a:pPr algn="ctr"/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While allowing custom GLSL</a:t>
            </a:r>
            <a:r>
              <a:rPr lang="ko-KR" altLang="en-US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</a:t>
            </a:r>
            <a:r>
              <a:rPr lang="en-US" altLang="ko-KR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+</a:t>
            </a:r>
            <a:r>
              <a:rPr lang="ko-KR" altLang="en-US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</a:t>
            </a:r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python-based audio meters?</a:t>
            </a:r>
            <a:endParaRPr kumimoji="1" lang="ja-JP" altLang="en-US" sz="2400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CE92-1671-3898-015A-E05C413262F1}"/>
              </a:ext>
            </a:extLst>
          </p:cNvPr>
          <p:cNvSpPr txBox="1"/>
          <p:nvPr/>
        </p:nvSpPr>
        <p:spPr>
          <a:xfrm>
            <a:off x="1855919" y="3685886"/>
            <a:ext cx="8480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What if</a:t>
            </a:r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: It’s entirely free and customizable,</a:t>
            </a:r>
          </a:p>
          <a:p>
            <a:pPr algn="ctr"/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Using </a:t>
            </a:r>
            <a:r>
              <a:rPr lang="en-US" altLang="ja-JP" sz="24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Winamp</a:t>
            </a:r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</a:t>
            </a:r>
            <a:r>
              <a:rPr lang="en-US" altLang="ja-JP" sz="2400" dirty="0" err="1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wsz</a:t>
            </a:r>
            <a:r>
              <a:rPr lang="en-US" altLang="ja-JP" sz="2400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 skins?</a:t>
            </a:r>
          </a:p>
        </p:txBody>
      </p:sp>
    </p:spTree>
    <p:extLst>
      <p:ext uri="{BB962C8B-B14F-4D97-AF65-F5344CB8AC3E}">
        <p14:creationId xmlns:p14="http://schemas.microsoft.com/office/powerpoint/2010/main" val="428268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9BE11C7-63CD-E2CE-CC0B-3DCA762B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21"/>
            <a:ext cx="12192000" cy="65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0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8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A407A-D4A8-12EA-1D47-C5121B47BC51}"/>
              </a:ext>
            </a:extLst>
          </p:cNvPr>
          <p:cNvSpPr/>
          <p:nvPr/>
        </p:nvSpPr>
        <p:spPr>
          <a:xfrm>
            <a:off x="2045547" y="1227667"/>
            <a:ext cx="8100906" cy="4487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CB6B4-D7DE-0CCF-9ACF-2F894DE19AEB}"/>
              </a:ext>
            </a:extLst>
          </p:cNvPr>
          <p:cNvSpPr txBox="1"/>
          <p:nvPr/>
        </p:nvSpPr>
        <p:spPr>
          <a:xfrm>
            <a:off x="969433" y="12673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Player</a:t>
            </a:r>
            <a:endParaRPr kumimoji="1" lang="ja-JP" altLang="en-US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9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A407A-D4A8-12EA-1D47-C5121B47BC51}"/>
              </a:ext>
            </a:extLst>
          </p:cNvPr>
          <p:cNvSpPr/>
          <p:nvPr/>
        </p:nvSpPr>
        <p:spPr>
          <a:xfrm>
            <a:off x="2045547" y="1636699"/>
            <a:ext cx="1011815" cy="37565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CB6B4-D7DE-0CCF-9ACF-2F894DE19AEB}"/>
              </a:ext>
            </a:extLst>
          </p:cNvPr>
          <p:cNvSpPr txBox="1"/>
          <p:nvPr/>
        </p:nvSpPr>
        <p:spPr>
          <a:xfrm>
            <a:off x="620156" y="2122500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Component</a:t>
            </a:r>
          </a:p>
          <a:p>
            <a:r>
              <a:rPr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Toolbox</a:t>
            </a:r>
            <a:endParaRPr kumimoji="1" lang="ja-JP" altLang="en-US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3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206626-B6FF-A40A-7195-FF9203A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897467"/>
            <a:ext cx="8100907" cy="5063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A407A-D4A8-12EA-1D47-C5121B47BC51}"/>
              </a:ext>
            </a:extLst>
          </p:cNvPr>
          <p:cNvSpPr/>
          <p:nvPr/>
        </p:nvSpPr>
        <p:spPr>
          <a:xfrm>
            <a:off x="8780780" y="1645166"/>
            <a:ext cx="1365672" cy="19870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CB6B4-D7DE-0CCF-9ACF-2F894DE19AEB}"/>
              </a:ext>
            </a:extLst>
          </p:cNvPr>
          <p:cNvSpPr txBox="1"/>
          <p:nvPr/>
        </p:nvSpPr>
        <p:spPr>
          <a:xfrm>
            <a:off x="10281920" y="3007266"/>
            <a:ext cx="1563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Properties</a:t>
            </a:r>
          </a:p>
          <a:p>
            <a:r>
              <a:rPr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Settings</a:t>
            </a:r>
          </a:p>
          <a:p>
            <a:r>
              <a:rPr kumimoji="1" lang="en-US" altLang="ja-JP" dirty="0">
                <a:latin typeface="Fira Code SemiBold" panose="020B0809050000020004" pitchFamily="49" charset="0"/>
                <a:ea typeface="Fira Code SemiBold" panose="020B0809050000020004" pitchFamily="49" charset="0"/>
                <a:cs typeface="Fira Code SemiBold" panose="020B0809050000020004" pitchFamily="49" charset="0"/>
              </a:rPr>
              <a:t>Layers…</a:t>
            </a:r>
            <a:endParaRPr kumimoji="1" lang="ja-JP" altLang="en-US" dirty="0">
              <a:latin typeface="Fira Code SemiBold" panose="020B0809050000020004" pitchFamily="49" charset="0"/>
              <a:cs typeface="Fira Code SemiBold" panose="020B08090500000200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818C-6BC5-F75D-1F7F-BB4665116197}"/>
              </a:ext>
            </a:extLst>
          </p:cNvPr>
          <p:cNvSpPr/>
          <p:nvPr/>
        </p:nvSpPr>
        <p:spPr>
          <a:xfrm>
            <a:off x="8780778" y="3632200"/>
            <a:ext cx="1365672" cy="11260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5C6BF7-3F38-8412-BC79-5336CBBF9BB4}"/>
              </a:ext>
            </a:extLst>
          </p:cNvPr>
          <p:cNvSpPr/>
          <p:nvPr/>
        </p:nvSpPr>
        <p:spPr>
          <a:xfrm>
            <a:off x="8780776" y="4758268"/>
            <a:ext cx="1365672" cy="6434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74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83</Words>
  <Application>Microsoft Office PowerPoint</Application>
  <PresentationFormat>와이드스크린</PresentationFormat>
  <Paragraphs>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游ゴシック</vt:lpstr>
      <vt:lpstr>游ゴシック Light</vt:lpstr>
      <vt:lpstr>Arial</vt:lpstr>
      <vt:lpstr>Fira Code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시현 이</dc:creator>
  <cp:lastModifiedBy>시현 이</cp:lastModifiedBy>
  <cp:revision>2</cp:revision>
  <dcterms:created xsi:type="dcterms:W3CDTF">2026-02-13T08:48:00Z</dcterms:created>
  <dcterms:modified xsi:type="dcterms:W3CDTF">2026-02-13T09:44:30Z</dcterms:modified>
</cp:coreProperties>
</file>